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5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5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5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795527"/>
            <a:ext cx="14898623" cy="7885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795527"/>
            <a:ext cx="16584168" cy="75316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0" y="795527"/>
            <a:ext cx="15736824" cy="8043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008" y="2112264"/>
            <a:ext cx="16684752" cy="7141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MOVVA DIVYA 20BCE7260</dc:creator>
  <cp:keywords>DAFgPoZTMoE,BAES5j7WVv4</cp:keywords>
  <dc:title>Creative Business Presentation</dc:title>
  <dcterms:created xsi:type="dcterms:W3CDTF">2023-04-16T09:10:26Z</dcterms:created>
  <dcterms:modified xsi:type="dcterms:W3CDTF">2023-04-16T09:10:26Z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2023-04-16T00:00:00Z</vt:filetime>
  </property>
</Properties>
</file>